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9008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هيكل النظام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691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محرك الذكاء الاصطناعي</a:t>
            </a:r>
            <a:endParaRPr lang="en-US" sz="180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72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الواجهة الأمامية</a:t>
            </a:r>
            <a:endParaRPr lang="en-US" sz="180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57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الواجهة الخلفية</a:t>
            </a:r>
            <a:endParaRPr lang="en-US" sz="180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579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مركز المساهمين</a:t>
            </a:r>
            <a:endParaRPr lang="en-US" sz="180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تحسين الأداء</a:t>
            </a:r>
            <a:endParaRPr lang="en-US" sz="180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342900"/>
            <a:ext cx="84582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80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الخاتمة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686300" y="957263"/>
            <a:ext cx="4114800" cy="1385888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793456" y="1064419"/>
            <a:ext cx="39004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ملخص النظام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4793456" y="1435894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NeuraSynth هو منصة متكاملة تجمع بين قوة الذكاء الاصطناعي وسهولة الاستخدام لتوفير تجربة فريدة للمستقلين وأصحاب المشاريع.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4793456" y="1893094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يتميز النظام بقدرته على التعلم والتحسن بشكل مستمر، مما يضمن تقديم أفضل المطابقات وتحسين تجربة المستخدم.</a:t>
            </a:r>
            <a:endParaRPr lang="en-US" sz="834" dirty="0"/>
          </a:p>
        </p:txBody>
      </p:sp>
      <p:sp>
        <p:nvSpPr>
          <p:cNvPr id="8" name="Shape 5"/>
          <p:cNvSpPr/>
          <p:nvPr/>
        </p:nvSpPr>
        <p:spPr>
          <a:xfrm>
            <a:off x="4686300" y="2514600"/>
            <a:ext cx="4114800" cy="26289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793456" y="2621756"/>
            <a:ext cx="39004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المميزات الفريدة</a:t>
            </a:r>
            <a:endParaRPr lang="en-US" sz="1193" dirty="0"/>
          </a:p>
        </p:txBody>
      </p:sp>
      <p:sp>
        <p:nvSpPr>
          <p:cNvPr id="10" name="Shape 7"/>
          <p:cNvSpPr/>
          <p:nvPr/>
        </p:nvSpPr>
        <p:spPr>
          <a:xfrm>
            <a:off x="6800850" y="2993231"/>
            <a:ext cx="1893094" cy="8572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72" y="3143250"/>
            <a:ext cx="171450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908006" y="3429000"/>
            <a:ext cx="1678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الذكاء الاصطناعي المتقدم</a:t>
            </a:r>
            <a:endParaRPr lang="en-US" sz="784" dirty="0"/>
          </a:p>
        </p:txBody>
      </p:sp>
      <p:sp>
        <p:nvSpPr>
          <p:cNvPr id="13" name="Text 9"/>
          <p:cNvSpPr/>
          <p:nvPr/>
        </p:nvSpPr>
        <p:spPr>
          <a:xfrm>
            <a:off x="6908006" y="3600450"/>
            <a:ext cx="1678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خوارزميات مطابقة ذكية</a:t>
            </a:r>
            <a:endParaRPr lang="en-US" sz="727" dirty="0"/>
          </a:p>
        </p:txBody>
      </p:sp>
      <p:sp>
        <p:nvSpPr>
          <p:cNvPr id="14" name="Shape 10"/>
          <p:cNvSpPr/>
          <p:nvPr/>
        </p:nvSpPr>
        <p:spPr>
          <a:xfrm>
            <a:off x="4793456" y="2993231"/>
            <a:ext cx="1893094" cy="8572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847" y="3143250"/>
            <a:ext cx="214313" cy="1714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900613" y="3429000"/>
            <a:ext cx="1678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مركز المساهمين</a:t>
            </a:r>
            <a:endParaRPr lang="en-US" sz="784" dirty="0"/>
          </a:p>
        </p:txBody>
      </p:sp>
      <p:sp>
        <p:nvSpPr>
          <p:cNvPr id="17" name="Text 12"/>
          <p:cNvSpPr/>
          <p:nvPr/>
        </p:nvSpPr>
        <p:spPr>
          <a:xfrm>
            <a:off x="4900613" y="3600450"/>
            <a:ext cx="1678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فريد لتوزيع الأرباح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6800850" y="4071938"/>
            <a:ext cx="1893094" cy="8572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72" y="4221956"/>
            <a:ext cx="171450" cy="1714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908006" y="4507706"/>
            <a:ext cx="1678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التحسين المستمر</a:t>
            </a:r>
            <a:endParaRPr lang="en-US" sz="784" dirty="0"/>
          </a:p>
        </p:txBody>
      </p:sp>
      <p:sp>
        <p:nvSpPr>
          <p:cNvPr id="21" name="Text 15"/>
          <p:cNvSpPr/>
          <p:nvPr/>
        </p:nvSpPr>
        <p:spPr>
          <a:xfrm>
            <a:off x="6908006" y="4679156"/>
            <a:ext cx="1678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تقنية RLHF للتطوير</a:t>
            </a:r>
            <a:endParaRPr lang="en-US" sz="727" dirty="0"/>
          </a:p>
        </p:txBody>
      </p:sp>
      <p:sp>
        <p:nvSpPr>
          <p:cNvPr id="22" name="Shape 16"/>
          <p:cNvSpPr/>
          <p:nvPr/>
        </p:nvSpPr>
        <p:spPr>
          <a:xfrm>
            <a:off x="4793456" y="4071938"/>
            <a:ext cx="1893094" cy="8572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847" y="4221956"/>
            <a:ext cx="214313" cy="17145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900613" y="4507706"/>
            <a:ext cx="1678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دعم اللغة العربية</a:t>
            </a:r>
            <a:endParaRPr lang="en-US" sz="784" dirty="0"/>
          </a:p>
        </p:txBody>
      </p:sp>
      <p:sp>
        <p:nvSpPr>
          <p:cNvPr id="25" name="Text 18"/>
          <p:cNvSpPr/>
          <p:nvPr/>
        </p:nvSpPr>
        <p:spPr>
          <a:xfrm>
            <a:off x="4900613" y="4679156"/>
            <a:ext cx="1678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واجهة كاملة باللغة العربية</a:t>
            </a:r>
            <a:endParaRPr lang="en-US" sz="727" dirty="0"/>
          </a:p>
        </p:txBody>
      </p:sp>
      <p:sp>
        <p:nvSpPr>
          <p:cNvPr id="26" name="Shape 19"/>
          <p:cNvSpPr/>
          <p:nvPr/>
        </p:nvSpPr>
        <p:spPr>
          <a:xfrm>
            <a:off x="342900" y="957263"/>
            <a:ext cx="4114800" cy="1671638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27" name="Text 20"/>
          <p:cNvSpPr/>
          <p:nvPr/>
        </p:nvSpPr>
        <p:spPr>
          <a:xfrm>
            <a:off x="450056" y="1064419"/>
            <a:ext cx="39004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الخطوات المستقبلية</a:t>
            </a:r>
            <a:endParaRPr lang="en-US" sz="1193" dirty="0"/>
          </a:p>
        </p:txBody>
      </p:sp>
      <p:sp>
        <p:nvSpPr>
          <p:cNvPr id="28" name="Text 21"/>
          <p:cNvSpPr/>
          <p:nvPr/>
        </p:nvSpPr>
        <p:spPr>
          <a:xfrm>
            <a:off x="450056" y="143589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توسيع قاعدة المستخدمين وزيادة عدد المشاريع</a:t>
            </a:r>
            <a:endParaRPr lang="en-US" sz="834" dirty="0"/>
          </a:p>
        </p:txBody>
      </p:sp>
      <p:sp>
        <p:nvSpPr>
          <p:cNvPr id="29" name="Text 22"/>
          <p:cNvSpPr/>
          <p:nvPr/>
        </p:nvSpPr>
        <p:spPr>
          <a:xfrm>
            <a:off x="450056" y="166449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خوارزميات الذكاء الاصطناعي وتحسين دقة المطابقات</a:t>
            </a:r>
            <a:endParaRPr lang="en-US" sz="834" dirty="0"/>
          </a:p>
        </p:txBody>
      </p:sp>
      <p:sp>
        <p:nvSpPr>
          <p:cNvPr id="30" name="Text 23"/>
          <p:cNvSpPr/>
          <p:nvPr/>
        </p:nvSpPr>
        <p:spPr>
          <a:xfrm>
            <a:off x="450056" y="189309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إضافة ميزات جديدة مثل التعاون المباشر والدفع الآمن</a:t>
            </a:r>
            <a:endParaRPr lang="en-US" sz="834" dirty="0"/>
          </a:p>
        </p:txBody>
      </p:sp>
      <p:sp>
        <p:nvSpPr>
          <p:cNvPr id="31" name="Text 24"/>
          <p:cNvSpPr/>
          <p:nvPr/>
        </p:nvSpPr>
        <p:spPr>
          <a:xfrm>
            <a:off x="450056" y="212169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إطلاق تطبيقات للهواتف الذكية (Android و iOS)</a:t>
            </a:r>
            <a:endParaRPr lang="en-US" sz="834" dirty="0"/>
          </a:p>
        </p:txBody>
      </p:sp>
      <p:sp>
        <p:nvSpPr>
          <p:cNvPr id="32" name="Text 25"/>
          <p:cNvSpPr/>
          <p:nvPr/>
        </p:nvSpPr>
        <p:spPr>
          <a:xfrm>
            <a:off x="450056" y="235029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في أسواق جديدة وإضافة لغات إضافية</a:t>
            </a:r>
            <a:endParaRPr lang="en-US" sz="834" dirty="0"/>
          </a:p>
        </p:txBody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63" y="2800350"/>
            <a:ext cx="3571875" cy="171450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342900" y="3143250"/>
            <a:ext cx="41148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8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نتطلع إلى مستقبل يتم فيه استخدام الذكاء الاصطناعي لتحسين سوق العمل المستقل وتوفير فرص أفضل للجميع</a:t>
            </a:r>
            <a:endParaRPr lang="en-US" sz="98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2025-10-27T14:05:57Z</dcterms:created>
  <dcterms:modified xsi:type="dcterms:W3CDTF">2025-10-27T14:05:57Z</dcterms:modified>
</cp:coreProperties>
</file>